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ТРУДОВОЕ ВОСПИТАНИЕ В МБДОУ ДС КВ №5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64386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СТАРШИЙ ВОСПИТАТЕЛЬ МБДОУ ДС КВ №5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БАСЛОВЯК ТАТЬЯНА АНАТОЛЬЕВНА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Трудовое воспитание в ДОУ </a:t>
            </a:r>
            <a:r>
              <a:rPr lang="ru-RU" dirty="0" smtClean="0">
                <a:solidFill>
                  <a:schemeClr val="tx1"/>
                </a:solidFill>
              </a:rPr>
              <a:t>– важное средство всестороннего развития личности дошкольника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28934"/>
            <a:ext cx="8115328" cy="35450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Два важных направления в работе с дошкольниками по трудовому воспитанию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ознакомление с трудом взрослых; </a:t>
            </a:r>
          </a:p>
          <a:p>
            <a:r>
              <a:rPr lang="ru-RU" dirty="0" smtClean="0"/>
              <a:t>приобщение детей к доступной трудовой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</a:rPr>
              <a:t> трудового воспитания дошкольников – формирование положительного отношения ребенка к труду.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Она реализуется через решение следующих задач:</a:t>
            </a:r>
          </a:p>
          <a:p>
            <a:r>
              <a:rPr lang="ru-RU" dirty="0" smtClean="0"/>
              <a:t>Обучение трудовым умениям и навыкам, их дальнейшее совершенствование</a:t>
            </a:r>
          </a:p>
          <a:p>
            <a:r>
              <a:rPr lang="ru-RU" dirty="0" smtClean="0"/>
              <a:t>Воспитание интереса к труду, трудолюбия, ответственности, самостоятельности</a:t>
            </a:r>
          </a:p>
          <a:p>
            <a:r>
              <a:rPr lang="ru-RU" dirty="0" smtClean="0"/>
              <a:t>Ознакомление с трудом взрослых, воспитание уважения к труженику и результатам его труда, стремление оказывать посильную помощь</a:t>
            </a:r>
          </a:p>
          <a:p>
            <a:r>
              <a:rPr lang="ru-RU" dirty="0" smtClean="0"/>
              <a:t>Формирование взаимоотношений и приобретение социального опыта взаимодействия (воспитание общественно-направленных мотивов труда, умений трудиться в коллективе и для коллектива).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973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 своему содержанию труд детей дошкольного возраста делится на четыре вида: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самообслуживание;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хозяйственно-бытовой труд;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труд в природе;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ручной и художественный труд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57166"/>
            <a:ext cx="3657600" cy="3071834"/>
          </a:xfrm>
        </p:spPr>
        <p:txBody>
          <a:bodyPr/>
          <a:lstStyle/>
          <a:p>
            <a:r>
              <a:rPr lang="ru-RU" dirty="0" smtClean="0"/>
              <a:t>Самообслуживание - это труд ребенка, направленный на обслуживание им самого себя (одевание-раздевание, прием пищи, санитарно-гигиенические процедуры).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28604"/>
            <a:ext cx="3657600" cy="2286016"/>
          </a:xfrm>
        </p:spPr>
        <p:txBody>
          <a:bodyPr/>
          <a:lstStyle/>
          <a:p>
            <a:r>
              <a:rPr lang="ru-RU" dirty="0" smtClean="0"/>
              <a:t>Хозяйственно-бытовой труд – это вид труда, который имеет общественную направленность (уборка помещения, дежурства)</a:t>
            </a:r>
            <a:endParaRPr lang="ru-RU" dirty="0"/>
          </a:p>
        </p:txBody>
      </p:sp>
      <p:pic>
        <p:nvPicPr>
          <p:cNvPr id="7" name="Содержимое 3" descr="DSCN06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3571875"/>
            <a:ext cx="3568700" cy="2676525"/>
          </a:xfrm>
        </p:spPr>
      </p:pic>
      <p:pic>
        <p:nvPicPr>
          <p:cNvPr id="1026" name="Picture 2" descr="D:\Работа\Фото\2013\Воспитательно-образовательный процесс\Обр.область Труд\Дежурство в группе (подг.гр.)\DSC028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4" y="2786058"/>
            <a:ext cx="3986239" cy="313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57166"/>
            <a:ext cx="3657600" cy="2143140"/>
          </a:xfrm>
        </p:spPr>
        <p:txBody>
          <a:bodyPr/>
          <a:lstStyle/>
          <a:p>
            <a:r>
              <a:rPr lang="ru-RU" dirty="0" smtClean="0"/>
              <a:t>Труд в природе - уход за растениями и животными, выращивание овощей на огороде, озеленение участка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357166"/>
            <a:ext cx="3657600" cy="2428892"/>
          </a:xfrm>
        </p:spPr>
        <p:txBody>
          <a:bodyPr/>
          <a:lstStyle/>
          <a:p>
            <a:r>
              <a:rPr lang="ru-RU" dirty="0" smtClean="0"/>
              <a:t>Ручной и художественный труд - изготовление поделок из природного материала, бумаги,</a:t>
            </a:r>
          </a:p>
          <a:p>
            <a:r>
              <a:rPr lang="ru-RU" dirty="0" smtClean="0"/>
              <a:t>картона, ткани, дерева. </a:t>
            </a:r>
          </a:p>
          <a:p>
            <a:endParaRPr lang="ru-RU" dirty="0"/>
          </a:p>
        </p:txBody>
      </p:sp>
      <p:pic>
        <p:nvPicPr>
          <p:cNvPr id="2050" name="Picture 2" descr="D:\Работа\Фото\2013\Воспитательно-образовательный процесс\Обр.область Труд\Уход за цветами (старш.гр.)\DSC028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09912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D:\Работа\Фото\2015\Осенние поделки\Средняя-подготовительная группы\WP_20151103_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5000" r="32031"/>
          <a:stretch>
            <a:fillRect/>
          </a:stretch>
        </p:blipFill>
        <p:spPr bwMode="auto">
          <a:xfrm rot="20439965">
            <a:off x="4429124" y="3071810"/>
            <a:ext cx="1571636" cy="2054578"/>
          </a:xfrm>
          <a:prstGeom prst="rect">
            <a:avLst/>
          </a:prstGeom>
          <a:noFill/>
        </p:spPr>
      </p:pic>
      <p:pic>
        <p:nvPicPr>
          <p:cNvPr id="2052" name="Picture 4" descr="D:\Работа\Фото\2013\Яблочный спас 2013\WP_20130819_004.jpg"/>
          <p:cNvPicPr>
            <a:picLocks noChangeAspect="1" noChangeArrowheads="1"/>
          </p:cNvPicPr>
          <p:nvPr/>
        </p:nvPicPr>
        <p:blipFill>
          <a:blip r:embed="rId4" cstate="print"/>
          <a:srcRect l="21875" t="2713" r="25000" b="9667"/>
          <a:stretch>
            <a:fillRect/>
          </a:stretch>
        </p:blipFill>
        <p:spPr bwMode="auto">
          <a:xfrm rot="1228333">
            <a:off x="6241002" y="4194728"/>
            <a:ext cx="2268000" cy="210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организации труда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Поручения</a:t>
            </a:r>
            <a:r>
              <a:rPr lang="ru-RU" dirty="0" smtClean="0"/>
              <a:t> - это обращенная к ребенку просьба взрослого выполнить какое-либо трудовое действие.</a:t>
            </a:r>
          </a:p>
          <a:p>
            <a:r>
              <a:rPr lang="ru-RU" b="1" i="1" dirty="0" smtClean="0"/>
              <a:t>Дежурство</a:t>
            </a:r>
            <a:r>
              <a:rPr lang="ru-RU" dirty="0" smtClean="0"/>
              <a:t> - предполагает труд одного или нескольких детей в интересах всей группы (дежурства в столовой, в уголке природы, при подготовке к занятиям). Здесь важна практическая забота нескольких (одного) детей о других, поэтому данная форма способствует развитию ответственности, гуманного, заботливого отношения к людям и природе.</a:t>
            </a:r>
          </a:p>
          <a:p>
            <a:r>
              <a:rPr lang="ru-RU" b="1" i="1" dirty="0" smtClean="0"/>
              <a:t>Коллективный труд </a:t>
            </a:r>
            <a:r>
              <a:rPr lang="ru-RU" dirty="0" smtClean="0"/>
              <a:t>– одновременное выполнение трудового поручения группой детей, направленное на достижение общего результата. Данный вид труда учит детей работать в команде, распределять обязанности, радоваться общему успеху.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МЕТОДИЧЕСКАЯ РАБОТА\ПЕДАГОГИ\Пелипенко\Проект\Фото\DSC03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132000" cy="2349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767398" cy="63276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Трудовое воспитание дошкольников осуществляется с помощью ряда средств, методов и приемов:</a:t>
            </a:r>
          </a:p>
          <a:p>
            <a:r>
              <a:rPr lang="ru-RU" dirty="0" smtClean="0"/>
              <a:t>Организованная образовательная деятельность</a:t>
            </a:r>
          </a:p>
          <a:p>
            <a:r>
              <a:rPr lang="ru-RU" dirty="0" smtClean="0"/>
              <a:t>Совместная деятельность в процессе режимных моментов в течение всего дня</a:t>
            </a:r>
          </a:p>
          <a:p>
            <a:r>
              <a:rPr lang="ru-RU" dirty="0" smtClean="0"/>
              <a:t>Наблюдения за трудом взрослых</a:t>
            </a:r>
          </a:p>
          <a:p>
            <a:r>
              <a:rPr lang="ru-RU" dirty="0" smtClean="0"/>
              <a:t>Организация трудовой деятельности и посильной помощи взрослым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Художественные средства (изо, музыка, художественная литература и др.)</a:t>
            </a:r>
          </a:p>
          <a:p>
            <a:r>
              <a:rPr lang="ru-RU" dirty="0" smtClean="0"/>
              <a:t>Дидактические, настольные, творческие игры</a:t>
            </a:r>
          </a:p>
          <a:p>
            <a:r>
              <a:rPr lang="ru-RU" dirty="0" smtClean="0"/>
              <a:t>Рассматривание картин, иллюстраций, картинок</a:t>
            </a:r>
          </a:p>
          <a:p>
            <a:r>
              <a:rPr lang="ru-RU" dirty="0" smtClean="0"/>
              <a:t>Использование ИКТ</a:t>
            </a:r>
          </a:p>
          <a:p>
            <a:r>
              <a:rPr lang="ru-RU" dirty="0" smtClean="0"/>
              <a:t>Участие в образовательных проектах</a:t>
            </a:r>
            <a:endParaRPr lang="ru-RU" dirty="0"/>
          </a:p>
        </p:txBody>
      </p:sp>
      <p:pic>
        <p:nvPicPr>
          <p:cNvPr id="3074" name="Picture 2" descr="D:\Работа\МЕТОДИЧЕСКАЯ РАБОТА\ПЕДАГОГИ\Пелипенко\Проект\Фото\DSC03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988000" cy="2241000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Сюрприз для мамочки\WP_20161125_012.jpg"/>
          <p:cNvPicPr>
            <a:picLocks noChangeAspect="1" noChangeArrowheads="1"/>
          </p:cNvPicPr>
          <p:nvPr/>
        </p:nvPicPr>
        <p:blipFill>
          <a:blip r:embed="rId4" cstate="print"/>
          <a:srcRect l="6250" r="35937"/>
          <a:stretch>
            <a:fillRect/>
          </a:stretch>
        </p:blipFill>
        <p:spPr bwMode="auto">
          <a:xfrm>
            <a:off x="6357950" y="4143380"/>
            <a:ext cx="2592000" cy="251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Трудовое воспитание детей в дошкольном учреждении должно осуществляться при активном участии родителей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7467600" cy="390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того чтобы родители могли осуществлять трудовое воспитание в семье в единстве с детским садом, они должны хорошо знать, какие задачи трудового воспитания ставятся и как они решаются в детском саду. </a:t>
            </a:r>
          </a:p>
          <a:p>
            <a:r>
              <a:rPr lang="ru-RU" dirty="0" smtClean="0"/>
              <a:t>В работе с родителями используются разнообразные формы: собрания, консультации, беседы, лекции, мастер-классы, дни открытых дверей, тематические стенды, выставки, экологические акции, субботники, проекты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469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ТРУДОВОЕ ВОСПИТАНИЕ В МБДОУ ДС КВ №5</vt:lpstr>
      <vt:lpstr>Трудовое воспитание в ДОУ – важное средство всестороннего развития личности дошкольника</vt:lpstr>
      <vt:lpstr>Цель трудового воспитания дошкольников – формирование положительного отношения ребенка к труду. </vt:lpstr>
      <vt:lpstr>По своему содержанию труд детей дошкольного возраста делится на четыре вида:  - самообслуживание;  - хозяйственно-бытовой труд; - труд в природе;  - ручной и художественный труд </vt:lpstr>
      <vt:lpstr>Слайд 5</vt:lpstr>
      <vt:lpstr>Слайд 6</vt:lpstr>
      <vt:lpstr>формы организации труда детей</vt:lpstr>
      <vt:lpstr>Слайд 8</vt:lpstr>
      <vt:lpstr>Трудовое воспитание детей в дошкольном учреждении должно осуществляться при активном участии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В МБДОУ ДС КВ №5</dc:title>
  <dc:creator>Алексей</dc:creator>
  <cp:lastModifiedBy>Алексей</cp:lastModifiedBy>
  <cp:revision>4</cp:revision>
  <dcterms:created xsi:type="dcterms:W3CDTF">2016-12-15T15:03:32Z</dcterms:created>
  <dcterms:modified xsi:type="dcterms:W3CDTF">2017-02-08T08:54:18Z</dcterms:modified>
</cp:coreProperties>
</file>