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hyperlink" Target="http://planetadetstva.net/wp-content/uploads/2014/07/ekologicheskoe-razvitie-detej-doshkolnogo-vozrasta-4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142985"/>
            <a:ext cx="6858048" cy="24574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ЭКОЛОГИЧЕСКОГО ВОСПИТАНИЯ </a:t>
            </a:r>
            <a:br>
              <a:rPr lang="ru-RU" dirty="0" smtClean="0"/>
            </a:br>
            <a:r>
              <a:rPr lang="ru-RU" dirty="0" smtClean="0"/>
              <a:t>В МБДОУ ДС КВ №5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АВТОР: СТАРШИЙ ВОСПИТАТЕЛЬ МБДОУ ДС КВ №5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БАСЛОВЯК ТАТЬЯНА АНАТОЛЬЕВНА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00042"/>
            <a:ext cx="7500990" cy="5626121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3600" b="1" dirty="0" smtClean="0"/>
              <a:t>Сотрудничество и взаимодействие с семьями </a:t>
            </a:r>
            <a:r>
              <a:rPr lang="ru-RU" sz="3600" dirty="0" smtClean="0"/>
              <a:t>воспитанников в системе экологического воспитания представляют собой способ организации целенаправленной совместной деятельности педагогов и родителей по экологическому воспитанию дошкольников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08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214422"/>
            <a:ext cx="4800001" cy="270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 с семьями: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подготовка информационных бюллетеней;</a:t>
            </a:r>
          </a:p>
          <a:p>
            <a:r>
              <a:rPr lang="ru-RU" dirty="0" smtClean="0"/>
              <a:t>изготовление листов для семейного чтения, содержащих интересные сведения о растениях и их полезных свойствах;</a:t>
            </a:r>
          </a:p>
          <a:p>
            <a:r>
              <a:rPr lang="ru-RU" dirty="0" smtClean="0"/>
              <a:t>участие в семейных экологических проектах;</a:t>
            </a:r>
          </a:p>
          <a:p>
            <a:r>
              <a:rPr lang="ru-RU" dirty="0" smtClean="0"/>
              <a:t>участие в акциях «Экологический десант» и «Птицы – наши друзья»;</a:t>
            </a:r>
          </a:p>
          <a:p>
            <a:r>
              <a:rPr lang="ru-RU" dirty="0" smtClean="0"/>
              <a:t>участие в конкурсах поделок из природного материала</a:t>
            </a:r>
            <a:endParaRPr lang="ru-RU" dirty="0"/>
          </a:p>
        </p:txBody>
      </p:sp>
      <p:pic>
        <p:nvPicPr>
          <p:cNvPr id="3074" name="Picture 2" descr="D:\Работа\Фото\2016\Осенние утренники\Оформление зала\Поделки\WP_20161028_034.jpg"/>
          <p:cNvPicPr>
            <a:picLocks noChangeAspect="1" noChangeArrowheads="1"/>
          </p:cNvPicPr>
          <p:nvPr/>
        </p:nvPicPr>
        <p:blipFill>
          <a:blip r:embed="rId3" cstate="print"/>
          <a:srcRect l="13281" t="4103" r="14062"/>
          <a:stretch>
            <a:fillRect/>
          </a:stretch>
        </p:blipFill>
        <p:spPr bwMode="auto">
          <a:xfrm>
            <a:off x="5715008" y="3929066"/>
            <a:ext cx="3132000" cy="232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в экологическом воспитании детей: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помочь ребёнку открыть для себя многообразный и удивительный мир природы;</a:t>
            </a:r>
          </a:p>
          <a:p>
            <a:r>
              <a:rPr lang="ru-RU" dirty="0" smtClean="0"/>
              <a:t>научить любить, понимать и беречь его;</a:t>
            </a:r>
          </a:p>
          <a:p>
            <a:r>
              <a:rPr lang="ru-RU" dirty="0" smtClean="0"/>
              <a:t>познать свой организм;</a:t>
            </a:r>
          </a:p>
          <a:p>
            <a:r>
              <a:rPr lang="ru-RU" dirty="0" smtClean="0"/>
              <a:t>научиться беречь своё здоровье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786610" cy="5011750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Для реализации задач экологического воспитания в детском саду создали определённые условия, придумали организацию внутренней и внешней природной зоны.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1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Внутренняя природная зона:</a:t>
            </a:r>
            <a:endParaRPr lang="ru-RU" sz="2800" dirty="0"/>
          </a:p>
        </p:txBody>
      </p:sp>
      <p:pic>
        <p:nvPicPr>
          <p:cNvPr id="5" name="Содержимое 4" descr="DSC00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66" r="15974" b="8854"/>
          <a:stretch>
            <a:fillRect/>
          </a:stretch>
        </p:blipFill>
        <p:spPr>
          <a:xfrm>
            <a:off x="3286116" y="2500306"/>
            <a:ext cx="2952000" cy="2214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6573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макеты живой природы в каждой группе;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уголки природы;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аптека на подоконнике;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огород на подоконнике;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альбомы («О роли витаминов», «Умывайся, закаляйся» «Красная книга Кубани» и т.д.)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D:\Работа\МЕТОДИЧЕСКАЯ РАБОТА\ПЕДАГОГИ\Басловяк\ПРОЕКТЫ\Проект по экологии Мир вокруг нас\Фото\DSC00855.JPG"/>
          <p:cNvPicPr>
            <a:picLocks noChangeAspect="1" noChangeArrowheads="1"/>
          </p:cNvPicPr>
          <p:nvPr/>
        </p:nvPicPr>
        <p:blipFill>
          <a:blip r:embed="rId3" cstate="print"/>
          <a:srcRect l="5697" r="8853" b="18981"/>
          <a:stretch>
            <a:fillRect/>
          </a:stretch>
        </p:blipFill>
        <p:spPr bwMode="auto">
          <a:xfrm>
            <a:off x="4143372" y="285728"/>
            <a:ext cx="3888000" cy="2073600"/>
          </a:xfrm>
          <a:prstGeom prst="rect">
            <a:avLst/>
          </a:prstGeom>
          <a:noFill/>
        </p:spPr>
      </p:pic>
      <p:pic>
        <p:nvPicPr>
          <p:cNvPr id="9" name="Рисунок 8" descr="Заметки об экологии от детей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572008"/>
            <a:ext cx="3672000" cy="196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каждой возрастной группе оборудованы уголки природы, где имеются разнообразные комнатные растения. Дети учатся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5114932" cy="419736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ухаживать за объектами уголка природы,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заботиться о чистоте группы и участка;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 них формируется эмоционально-доброжелательное отношение к природе.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наблюдают за изменениями растений в период роста и цветения;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организуют опытно-экспериментальную и игровую деятельность;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знакомятся с литературой о природе;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отмечают наблюдения  в календарях природы </a:t>
            </a:r>
          </a:p>
          <a:p>
            <a:endParaRPr lang="ru-RU" dirty="0"/>
          </a:p>
        </p:txBody>
      </p:sp>
      <p:pic>
        <p:nvPicPr>
          <p:cNvPr id="5" name="Picture 2" descr="F:\фото группы Ромашки (2014)\DSC00917.JPG"/>
          <p:cNvPicPr>
            <a:picLocks noChangeAspect="1" noChangeArrowheads="1"/>
          </p:cNvPicPr>
          <p:nvPr/>
        </p:nvPicPr>
        <p:blipFill>
          <a:blip r:embed="rId2" cstate="print"/>
          <a:srcRect l="12821" t="10769" r="33333" b="15385"/>
          <a:stretch>
            <a:fillRect/>
          </a:stretch>
        </p:blipFill>
        <p:spPr bwMode="auto">
          <a:xfrm>
            <a:off x="5500694" y="2143116"/>
            <a:ext cx="314327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Работа\МЕТОДИЧЕСКАЯ РАБОТА\ПЕДАГОГИ\Басловяк\ПРОЕКТЫ\Проект по экологии Мир вокруг нас\Фото\DSC00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3060000" cy="1721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01281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Дети старшего дошкольного возраста пробуют себя в роли исследователей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714488"/>
            <a:ext cx="4400552" cy="441167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 smtClean="0"/>
              <a:t>Принимая участие в образовательных экологических проектах, воспитанники ДОУ постигают азы экспериментирования и проведения опытов.</a:t>
            </a:r>
            <a:endParaRPr lang="ru-RU" sz="2800" dirty="0"/>
          </a:p>
        </p:txBody>
      </p:sp>
      <p:pic>
        <p:nvPicPr>
          <p:cNvPr id="2050" name="Picture 2" descr="D:\Работа\МЕТОДИЧЕСКАЯ РАБОТА\ПЕДАГОГИ\Басловяк\ПРОЕКТЫ\Проект по экологии Мир вокруг нас\Фото\DSC00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3060000" cy="1721250"/>
          </a:xfrm>
          <a:prstGeom prst="rect">
            <a:avLst/>
          </a:prstGeom>
          <a:noFill/>
        </p:spPr>
      </p:pic>
      <p:pic>
        <p:nvPicPr>
          <p:cNvPr id="2051" name="Picture 3" descr="D:\Работа\МЕТОДИЧЕСКАЯ РАБОТА\ПЕДАГОГИ\Басловяк\ПРОЕКТЫ\Проект по экологии Мир вокруг нас\Фото\DSC00892.JPG"/>
          <p:cNvPicPr>
            <a:picLocks noChangeAspect="1" noChangeArrowheads="1"/>
          </p:cNvPicPr>
          <p:nvPr/>
        </p:nvPicPr>
        <p:blipFill>
          <a:blip r:embed="rId4" cstate="print"/>
          <a:srcRect l="7120" t="12659" r="30217"/>
          <a:stretch>
            <a:fillRect/>
          </a:stretch>
        </p:blipFill>
        <p:spPr bwMode="auto">
          <a:xfrm>
            <a:off x="1428728" y="4572008"/>
            <a:ext cx="274562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Внешняя природная зона: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428736"/>
            <a:ext cx="3400420" cy="4697427"/>
          </a:xfrm>
        </p:spPr>
        <p:txBody>
          <a:bodyPr/>
          <a:lstStyle/>
          <a:p>
            <a:r>
              <a:rPr lang="ru-RU" dirty="0" smtClean="0"/>
              <a:t>огород;</a:t>
            </a:r>
          </a:p>
          <a:p>
            <a:r>
              <a:rPr lang="ru-RU" dirty="0" smtClean="0"/>
              <a:t>цветники;</a:t>
            </a:r>
          </a:p>
          <a:p>
            <a:r>
              <a:rPr lang="ru-RU" dirty="0" smtClean="0"/>
              <a:t>прогулки на свежем воздухе;</a:t>
            </a:r>
          </a:p>
          <a:p>
            <a:r>
              <a:rPr lang="ru-RU" dirty="0" smtClean="0"/>
              <a:t>экскурсии;</a:t>
            </a:r>
          </a:p>
          <a:p>
            <a:r>
              <a:rPr lang="ru-RU" dirty="0" smtClean="0"/>
              <a:t>экологическая тропа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\Фото\2013\Воспитательно-образовательный процесс\Обр.область Экология\DSC028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214422"/>
            <a:ext cx="4041775" cy="3031331"/>
          </a:xfrm>
          <a:prstGeom prst="rect">
            <a:avLst/>
          </a:prstGeom>
          <a:noFill/>
        </p:spPr>
      </p:pic>
      <p:pic>
        <p:nvPicPr>
          <p:cNvPr id="1027" name="Picture 3" descr="D:\Работа\Фото\2013\Воспитательно-образовательный процесс\Обр.область Труд\Уход за цветами (старш.гр.)\DSC02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000" y="3672000"/>
            <a:ext cx="4176000" cy="31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Формы и методы работы</a:t>
            </a:r>
            <a:r>
              <a:rPr lang="ru-RU" i="1" dirty="0" smtClean="0"/>
              <a:t> </a:t>
            </a:r>
            <a:r>
              <a:rPr lang="ru-RU" dirty="0" smtClean="0"/>
              <a:t>с детьми по экологическому воспитанию: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экскурсии, прогулки, походы; </a:t>
            </a:r>
          </a:p>
          <a:p>
            <a:r>
              <a:rPr lang="ru-RU" dirty="0" smtClean="0"/>
              <a:t>экологические занятия;</a:t>
            </a:r>
          </a:p>
          <a:p>
            <a:r>
              <a:rPr lang="ru-RU" dirty="0" smtClean="0"/>
              <a:t>экологические игры; </a:t>
            </a:r>
          </a:p>
          <a:p>
            <a:r>
              <a:rPr lang="ru-RU" dirty="0" smtClean="0"/>
              <a:t>чтение литературы экологического содержания;</a:t>
            </a:r>
          </a:p>
          <a:p>
            <a:r>
              <a:rPr lang="ru-RU" dirty="0" smtClean="0"/>
              <a:t>опыты, исследовательская работа;</a:t>
            </a:r>
          </a:p>
          <a:p>
            <a:r>
              <a:rPr lang="ru-RU" dirty="0" smtClean="0"/>
              <a:t>проведение ежегодных акций «Берегите первоцветы», «Экологический десант» и «Птицы – наши друзья»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результате проводимой работы по экологическому воспитанию: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дети получают представления о многообразии растительного и животного мира; </a:t>
            </a:r>
          </a:p>
          <a:p>
            <a:r>
              <a:rPr lang="ru-RU" dirty="0" smtClean="0"/>
              <a:t>знают основные признаки живого; </a:t>
            </a:r>
          </a:p>
          <a:p>
            <a:r>
              <a:rPr lang="ru-RU" dirty="0" smtClean="0"/>
              <a:t>устанавливают связи между состоянием живых существ и средой обитания; </a:t>
            </a:r>
          </a:p>
          <a:p>
            <a:r>
              <a:rPr lang="ru-RU" dirty="0" smtClean="0"/>
              <a:t>овладевают трудовыми навыками по уходу за растениями и животными, своим организмом;</a:t>
            </a:r>
          </a:p>
          <a:p>
            <a:r>
              <a:rPr lang="ru-RU" dirty="0" smtClean="0"/>
              <a:t>дети учатся чувствовать красоту природы, любить и созидать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399</Words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СИСТЕМА ЭКОЛОГИЧЕСКОГО ВОСПИТАНИЯ  В МБДОУ ДС КВ №5</vt:lpstr>
      <vt:lpstr>Основные направления в экологическом воспитании детей:</vt:lpstr>
      <vt:lpstr>Для реализации задач экологического воспитания в детском саду создали определённые условия, придумали организацию внутренней и внешней природной зоны.</vt:lpstr>
      <vt:lpstr>Внутренняя природная зона:</vt:lpstr>
      <vt:lpstr>В каждой возрастной группе оборудованы уголки природы, где имеются разнообразные комнатные растения. Дети учатся:</vt:lpstr>
      <vt:lpstr>Дети старшего дошкольного возраста пробуют себя в роли исследователей</vt:lpstr>
      <vt:lpstr>Внешняя природная зона:</vt:lpstr>
      <vt:lpstr>Формы и методы работы с детьми по экологическому воспитанию:</vt:lpstr>
      <vt:lpstr>В результате проводимой работы по экологическому воспитанию:</vt:lpstr>
      <vt:lpstr>Слайд 10</vt:lpstr>
      <vt:lpstr>Формы работы с семьями: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ЭКОЛОГИЧЕСКОГО ВОСПИТАНИЯ  В МБДОУ ДС КВ №5</dc:title>
  <dc:creator>Алексей</dc:creator>
  <cp:lastModifiedBy>Алексей</cp:lastModifiedBy>
  <cp:revision>5</cp:revision>
  <dcterms:created xsi:type="dcterms:W3CDTF">2016-12-15T13:08:54Z</dcterms:created>
  <dcterms:modified xsi:type="dcterms:W3CDTF">2017-02-08T08:52:56Z</dcterms:modified>
</cp:coreProperties>
</file>